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69" r:id="rId14"/>
    <p:sldId id="268" r:id="rId15"/>
    <p:sldId id="266" r:id="rId16"/>
    <p:sldId id="267" r:id="rId17"/>
    <p:sldId id="272" r:id="rId18"/>
    <p:sldId id="273" r:id="rId19"/>
    <p:sldId id="279" r:id="rId20"/>
    <p:sldId id="275" r:id="rId21"/>
    <p:sldId id="276" r:id="rId22"/>
    <p:sldId id="274" r:id="rId23"/>
    <p:sldId id="277" r:id="rId24"/>
    <p:sldId id="280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6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7C087-2CA1-4903-8956-C04ACDAA5168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20840-A705-4488-AF50-6E5CFBA64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6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20840-A705-4488-AF50-6E5CFBA64F5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8211-3ABF-4330-93C1-A6AE541F284B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4C45-3CF6-4031-B428-21D74F9C2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8211-3ABF-4330-93C1-A6AE541F284B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4C45-3CF6-4031-B428-21D74F9C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8211-3ABF-4330-93C1-A6AE541F284B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4C45-3CF6-4031-B428-21D74F9C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8211-3ABF-4330-93C1-A6AE541F284B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4C45-3CF6-4031-B428-21D74F9C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8211-3ABF-4330-93C1-A6AE541F284B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6704C45-3CF6-4031-B428-21D74F9C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8211-3ABF-4330-93C1-A6AE541F284B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4C45-3CF6-4031-B428-21D74F9C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8211-3ABF-4330-93C1-A6AE541F284B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4C45-3CF6-4031-B428-21D74F9C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8211-3ABF-4330-93C1-A6AE541F284B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4C45-3CF6-4031-B428-21D74F9C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8211-3ABF-4330-93C1-A6AE541F284B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4C45-3CF6-4031-B428-21D74F9C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8211-3ABF-4330-93C1-A6AE541F284B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4C45-3CF6-4031-B428-21D74F9C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8211-3ABF-4330-93C1-A6AE541F284B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4C45-3CF6-4031-B428-21D74F9C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DE8211-3ABF-4330-93C1-A6AE541F284B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6704C45-3CF6-4031-B428-21D74F9C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Amateur Radio on a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not go completely broke in this hobby.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 Accessories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 antenna = “rubber resistor”</a:t>
            </a:r>
          </a:p>
          <a:p>
            <a:r>
              <a:rPr lang="en-US" dirty="0" smtClean="0"/>
              <a:t>Aftermarket antennas ~$20 and up</a:t>
            </a:r>
          </a:p>
          <a:p>
            <a:r>
              <a:rPr lang="en-US" dirty="0" smtClean="0"/>
              <a:t>DC power cable ~$20</a:t>
            </a:r>
          </a:p>
          <a:p>
            <a:r>
              <a:rPr lang="en-US" dirty="0" smtClean="0"/>
              <a:t>Desk charger ~$30 (standard) or ~$70 (rapid)</a:t>
            </a:r>
          </a:p>
          <a:p>
            <a:r>
              <a:rPr lang="en-US" dirty="0" smtClean="0"/>
              <a:t>Extra batteries</a:t>
            </a:r>
          </a:p>
          <a:p>
            <a:r>
              <a:rPr lang="en-US" dirty="0" smtClean="0"/>
              <a:t>12v power supply (for home use) </a:t>
            </a:r>
          </a:p>
          <a:p>
            <a:r>
              <a:rPr lang="en-US" dirty="0" smtClean="0"/>
              <a:t>Programming cable</a:t>
            </a:r>
          </a:p>
          <a:p>
            <a:r>
              <a:rPr lang="en-US" dirty="0" smtClean="0"/>
              <a:t>Programming software (sometimes free) </a:t>
            </a:r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Mobile Operations</a:t>
            </a:r>
            <a:endParaRPr lang="en-US" dirty="0"/>
          </a:p>
        </p:txBody>
      </p:sp>
      <p:pic>
        <p:nvPicPr>
          <p:cNvPr id="4" name="Content Placeholder 3" descr="moble o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447800"/>
            <a:ext cx="6278033" cy="470852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mobile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expensive than HTs</a:t>
            </a:r>
          </a:p>
          <a:p>
            <a:r>
              <a:rPr lang="en-US" dirty="0" smtClean="0"/>
              <a:t>Higher powers and longer ranges (than HTs) </a:t>
            </a:r>
          </a:p>
          <a:p>
            <a:r>
              <a:rPr lang="en-US" dirty="0" smtClean="0"/>
              <a:t>Requires ~12v power supply (vehicle battery or home power supply (for base use))</a:t>
            </a:r>
          </a:p>
          <a:p>
            <a:r>
              <a:rPr lang="en-US" dirty="0" smtClean="0"/>
              <a:t>Vehicle antenna considerations (lip mount, drill holes, magnet mount)</a:t>
            </a:r>
          </a:p>
          <a:p>
            <a:r>
              <a:rPr lang="en-US" dirty="0" smtClean="0"/>
              <a:t>Can be used as base stations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97"/>
            <a:ext cx="8229600" cy="1143000"/>
          </a:xfrm>
        </p:spPr>
        <p:txBody>
          <a:bodyPr/>
          <a:lstStyle/>
          <a:p>
            <a:r>
              <a:rPr lang="en-US" dirty="0" smtClean="0"/>
              <a:t>HF Operations</a:t>
            </a:r>
            <a:endParaRPr lang="en-US" dirty="0"/>
          </a:p>
        </p:txBody>
      </p:sp>
      <p:pic>
        <p:nvPicPr>
          <p:cNvPr id="4" name="Content Placeholder 3" descr="ft99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52600"/>
            <a:ext cx="3886200" cy="29718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5" name="Picture 4" descr="ant-h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657600"/>
            <a:ext cx="3265915" cy="267652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HF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48840"/>
            <a:ext cx="8229600" cy="4709160"/>
          </a:xfrm>
        </p:spPr>
        <p:txBody>
          <a:bodyPr/>
          <a:lstStyle/>
          <a:p>
            <a:r>
              <a:rPr lang="en-US" dirty="0" smtClean="0"/>
              <a:t>New HF rigs can be expensive</a:t>
            </a:r>
          </a:p>
          <a:p>
            <a:r>
              <a:rPr lang="en-US" dirty="0" smtClean="0"/>
              <a:t>Antennas can be expensive depending on where you have available to mount them</a:t>
            </a:r>
          </a:p>
          <a:p>
            <a:r>
              <a:rPr lang="en-US" dirty="0" smtClean="0"/>
              <a:t>Towers, house mounts, rotators, trees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save money (new)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New Chinese made radios</a:t>
            </a:r>
          </a:p>
          <a:p>
            <a:r>
              <a:rPr lang="en-US" dirty="0" smtClean="0"/>
              <a:t>Cheaper alternative but tend to be throwaway items</a:t>
            </a:r>
          </a:p>
          <a:p>
            <a:r>
              <a:rPr lang="en-US" dirty="0" smtClean="0"/>
              <a:t>Harder to program without a programming cable</a:t>
            </a:r>
          </a:p>
          <a:p>
            <a:r>
              <a:rPr lang="en-US" dirty="0" smtClean="0"/>
              <a:t>Compare prices on internet (even Amazon)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save money (eBay)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709160"/>
          </a:xfrm>
        </p:spPr>
        <p:txBody>
          <a:bodyPr/>
          <a:lstStyle/>
          <a:p>
            <a:r>
              <a:rPr lang="en-US" dirty="0" smtClean="0"/>
              <a:t>Search generally (2 meter HT, 440 mobile, Kenwood HF etc.) </a:t>
            </a:r>
          </a:p>
          <a:p>
            <a:r>
              <a:rPr lang="en-US" dirty="0" smtClean="0"/>
              <a:t>Look at the pictures for item condition</a:t>
            </a:r>
          </a:p>
          <a:p>
            <a:r>
              <a:rPr lang="en-US" dirty="0" smtClean="0"/>
              <a:t>Check the seller’s ratings</a:t>
            </a:r>
          </a:p>
          <a:p>
            <a:r>
              <a:rPr lang="en-US" dirty="0" smtClean="0"/>
              <a:t>Check shipping costs (</a:t>
            </a:r>
            <a:r>
              <a:rPr lang="en-US" dirty="0" err="1" smtClean="0"/>
              <a:t>esp</a:t>
            </a:r>
            <a:r>
              <a:rPr lang="en-US" dirty="0" smtClean="0"/>
              <a:t> for overseas sellers)</a:t>
            </a:r>
          </a:p>
          <a:p>
            <a:r>
              <a:rPr lang="en-US" dirty="0" smtClean="0"/>
              <a:t>Don’t pay too much – be willing to walk away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save money (</a:t>
            </a:r>
            <a:r>
              <a:rPr lang="en-US" dirty="0" err="1" smtClean="0"/>
              <a:t>Hamfests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9160"/>
          </a:xfrm>
        </p:spPr>
        <p:txBody>
          <a:bodyPr/>
          <a:lstStyle/>
          <a:p>
            <a:r>
              <a:rPr lang="en-US" dirty="0" smtClean="0"/>
              <a:t>Scan all the tables (the same item might be sold in multiple places) </a:t>
            </a:r>
          </a:p>
          <a:p>
            <a:r>
              <a:rPr lang="en-US" dirty="0" smtClean="0"/>
              <a:t>Haggle – Be willing to walk away</a:t>
            </a:r>
          </a:p>
          <a:p>
            <a:r>
              <a:rPr lang="en-US" dirty="0" smtClean="0"/>
              <a:t>New equipment dealers might have sales or discounts for cash (may also be more expensive)</a:t>
            </a:r>
          </a:p>
          <a:p>
            <a:r>
              <a:rPr lang="en-US" dirty="0" smtClean="0"/>
              <a:t>Good for finding small and obscure items</a:t>
            </a:r>
          </a:p>
          <a:p>
            <a:r>
              <a:rPr lang="en-US" dirty="0" smtClean="0"/>
              <a:t>Not as much selection as before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to 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sellers</a:t>
            </a:r>
          </a:p>
          <a:p>
            <a:r>
              <a:rPr lang="en-US" dirty="0" smtClean="0"/>
              <a:t>Clubs specials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Cheap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your own antennas (HF dipoles, VHF/UHF J-poles, etc)</a:t>
            </a:r>
          </a:p>
          <a:p>
            <a:r>
              <a:rPr lang="en-US" dirty="0" smtClean="0"/>
              <a:t>For HT operation at home, </a:t>
            </a:r>
            <a:r>
              <a:rPr lang="en-US" dirty="0" err="1" smtClean="0"/>
              <a:t>mag</a:t>
            </a:r>
            <a:r>
              <a:rPr lang="en-US" dirty="0" smtClean="0"/>
              <a:t> mount antenna and a cookie sheet</a:t>
            </a:r>
          </a:p>
          <a:p>
            <a:r>
              <a:rPr lang="en-US" dirty="0" smtClean="0"/>
              <a:t>Software defined radio or cheap scanner (instead of dual band operations) </a:t>
            </a:r>
          </a:p>
          <a:p>
            <a:r>
              <a:rPr lang="en-US" dirty="0" smtClean="0"/>
              <a:t>Cheap or free software (Ham Radio Deluxe ver. 5 is free) (CHIRP for programming some Chinese radios is also free) </a:t>
            </a:r>
          </a:p>
          <a:p>
            <a:r>
              <a:rPr lang="en-US" dirty="0" smtClean="0"/>
              <a:t>Radio manuals can be found online for FREE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Amateur Radio means to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48840"/>
            <a:ext cx="8229600" cy="4709160"/>
          </a:xfrm>
        </p:spPr>
        <p:txBody>
          <a:bodyPr/>
          <a:lstStyle/>
          <a:p>
            <a:r>
              <a:rPr lang="en-US" dirty="0" smtClean="0"/>
              <a:t>What you want to do with the hobby?</a:t>
            </a:r>
          </a:p>
          <a:p>
            <a:r>
              <a:rPr lang="en-US" dirty="0" smtClean="0"/>
              <a:t>Where are you going to operate from?</a:t>
            </a:r>
          </a:p>
          <a:p>
            <a:r>
              <a:rPr lang="en-US" dirty="0" smtClean="0"/>
              <a:t>You don’t have to do everything at once.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deals (eBay)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/>
          <a:lstStyle/>
          <a:p>
            <a:r>
              <a:rPr lang="en-US" dirty="0" err="1" smtClean="0"/>
              <a:t>Yaesu</a:t>
            </a:r>
            <a:r>
              <a:rPr lang="en-US" dirty="0" smtClean="0"/>
              <a:t> FT-109 220Mhz handheld with large battery (already had charger)  </a:t>
            </a:r>
          </a:p>
          <a:p>
            <a:r>
              <a:rPr lang="en-US" dirty="0" smtClean="0"/>
              <a:t>Retail (when new) ~$225  Paid - $75</a:t>
            </a:r>
          </a:p>
          <a:p>
            <a:r>
              <a:rPr lang="en-US" dirty="0" smtClean="0"/>
              <a:t>Kenwood TS-440SAT Retail ~$1000 Paid $420</a:t>
            </a:r>
          </a:p>
          <a:p>
            <a:r>
              <a:rPr lang="en-US" dirty="0" smtClean="0"/>
              <a:t>Kenwood IC-10 kit Retail &gt; $150 Paid $65 w/cable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Deals (eBay)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r>
              <a:rPr lang="en-US" dirty="0" smtClean="0"/>
              <a:t>Kenwood TM-D700 APRS dual band mobile with Garmin GPS V (with all cables) Retail ~$780 (radio) + $300 (GPS) Paid $425</a:t>
            </a:r>
          </a:p>
          <a:p>
            <a:r>
              <a:rPr lang="en-US" dirty="0" smtClean="0"/>
              <a:t>Kenwood manual – FREE via download</a:t>
            </a:r>
          </a:p>
          <a:p>
            <a:r>
              <a:rPr lang="en-US" dirty="0" smtClean="0"/>
              <a:t>Nifty Manual for TM-D700 Retail $18 Paid $10</a:t>
            </a:r>
          </a:p>
          <a:p>
            <a:r>
              <a:rPr lang="en-US" dirty="0" smtClean="0"/>
              <a:t>Programming software – free from Kenwood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Deals (</a:t>
            </a:r>
            <a:r>
              <a:rPr lang="en-US" dirty="0" err="1" smtClean="0"/>
              <a:t>Hamfests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found a Kenwood TH-D7A(G) with Garmin GPS III Plus ….. Came with dead rechargeable battery and AA battery case for $100!</a:t>
            </a:r>
          </a:p>
          <a:p>
            <a:r>
              <a:rPr lang="en-US" dirty="0" smtClean="0"/>
              <a:t>BUT had to buy new rechargeable batteries and charger(still cheaper than a new radio)</a:t>
            </a:r>
          </a:p>
          <a:p>
            <a:r>
              <a:rPr lang="en-US" dirty="0" smtClean="0"/>
              <a:t>Cherokee AH-50 6 meter FM HT Retail ~$200 First price = $100 Final price = $40 (no charger, seller lost it)  Did have to buy a desktop charger ($39)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Personal Deals (</a:t>
            </a:r>
            <a:r>
              <a:rPr lang="en-US" dirty="0" err="1" smtClean="0"/>
              <a:t>Hamfests</a:t>
            </a:r>
            <a:r>
              <a:rPr lang="en-US" dirty="0" smtClean="0"/>
              <a:t>)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9160"/>
          </a:xfrm>
        </p:spPr>
        <p:txBody>
          <a:bodyPr/>
          <a:lstStyle/>
          <a:p>
            <a:r>
              <a:rPr lang="en-US" dirty="0" err="1" smtClean="0"/>
              <a:t>Icom</a:t>
            </a:r>
            <a:r>
              <a:rPr lang="en-US" dirty="0" smtClean="0"/>
              <a:t> IC-229H 50w 2 meter mobile Paid $50</a:t>
            </a:r>
          </a:p>
          <a:p>
            <a:r>
              <a:rPr lang="en-US" dirty="0" smtClean="0"/>
              <a:t>Downside – HM56A </a:t>
            </a:r>
            <a:r>
              <a:rPr lang="en-US" dirty="0" err="1" smtClean="0"/>
              <a:t>mic</a:t>
            </a:r>
            <a:r>
              <a:rPr lang="en-US" dirty="0" smtClean="0"/>
              <a:t> known capacitor issue</a:t>
            </a:r>
          </a:p>
          <a:p>
            <a:r>
              <a:rPr lang="en-US" dirty="0" smtClean="0"/>
              <a:t>Upside – free microphone at another </a:t>
            </a:r>
            <a:r>
              <a:rPr lang="en-US" dirty="0" err="1" smtClean="0"/>
              <a:t>Hamfest</a:t>
            </a:r>
            <a:r>
              <a:rPr lang="en-US" dirty="0" smtClean="0"/>
              <a:t> (oddball of lot) </a:t>
            </a:r>
          </a:p>
          <a:p>
            <a:r>
              <a:rPr lang="en-US" dirty="0" smtClean="0"/>
              <a:t>SWR meters and power supplies (heavy - $$$ shipping) can also be good deals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48840"/>
            <a:ext cx="8229600" cy="4709160"/>
          </a:xfrm>
        </p:spPr>
        <p:txBody>
          <a:bodyPr/>
          <a:lstStyle/>
          <a:p>
            <a:r>
              <a:rPr lang="en-US" dirty="0" smtClean="0"/>
              <a:t>New equipment and most expensive option</a:t>
            </a:r>
          </a:p>
          <a:p>
            <a:r>
              <a:rPr lang="en-US" dirty="0" smtClean="0"/>
              <a:t>Some dealers have used, demo and consignment lists as well. </a:t>
            </a:r>
          </a:p>
          <a:p>
            <a:r>
              <a:rPr lang="en-US" dirty="0" smtClean="0"/>
              <a:t>Check shipping rates as well as prices</a:t>
            </a:r>
          </a:p>
          <a:p>
            <a:r>
              <a:rPr lang="en-US" dirty="0" smtClean="0"/>
              <a:t>HRO Delaware is close by (and no sales tax)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r>
              <a:rPr lang="en-US" dirty="0" smtClean="0"/>
              <a:t>Know what you want to do</a:t>
            </a:r>
          </a:p>
          <a:p>
            <a:r>
              <a:rPr lang="en-US" dirty="0" smtClean="0"/>
              <a:t>Have a budget</a:t>
            </a:r>
          </a:p>
          <a:p>
            <a:r>
              <a:rPr lang="en-US" dirty="0" smtClean="0"/>
              <a:t>Plan for ancillary purchases (coax, cables, antennas, etc.) </a:t>
            </a:r>
          </a:p>
          <a:p>
            <a:r>
              <a:rPr lang="en-US" dirty="0" smtClean="0"/>
              <a:t>Know when to walk away from a bad deal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to get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/>
          <a:lstStyle/>
          <a:p>
            <a:r>
              <a:rPr lang="en-US" dirty="0" err="1" smtClean="0"/>
              <a:t>Hamfests</a:t>
            </a:r>
            <a:endParaRPr lang="en-US" dirty="0" smtClean="0"/>
          </a:p>
          <a:p>
            <a:r>
              <a:rPr lang="en-US" dirty="0" smtClean="0"/>
              <a:t>eBay</a:t>
            </a:r>
          </a:p>
          <a:p>
            <a:r>
              <a:rPr lang="en-US" dirty="0" smtClean="0"/>
              <a:t>Private sellers</a:t>
            </a:r>
          </a:p>
          <a:p>
            <a:r>
              <a:rPr lang="en-US" dirty="0" smtClean="0"/>
              <a:t>Retail and Online Stores (Ham Radio Outlet, Amateur Electronic Supply, DX Engineering, </a:t>
            </a:r>
            <a:r>
              <a:rPr lang="en-US" dirty="0" err="1" smtClean="0"/>
              <a:t>Gigaparts</a:t>
            </a:r>
            <a:r>
              <a:rPr lang="en-US" dirty="0" smtClean="0"/>
              <a:t>, etc.)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</a:t>
            </a:r>
            <a:r>
              <a:rPr lang="en-US" sz="3600" dirty="0" smtClean="0"/>
              <a:t>operations</a:t>
            </a:r>
            <a:br>
              <a:rPr lang="en-US" sz="3600" dirty="0" smtClean="0"/>
            </a:br>
            <a:r>
              <a:rPr lang="en-US" dirty="0" smtClean="0"/>
              <a:t> = </a:t>
            </a:r>
            <a:br>
              <a:rPr lang="en-US" dirty="0" smtClean="0"/>
            </a:br>
            <a:r>
              <a:rPr lang="en-US" dirty="0" smtClean="0"/>
              <a:t>Different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2739"/>
            <a:ext cx="8229600" cy="4404360"/>
          </a:xfrm>
        </p:spPr>
        <p:txBody>
          <a:bodyPr/>
          <a:lstStyle/>
          <a:p>
            <a:r>
              <a:rPr lang="en-US" dirty="0" smtClean="0"/>
              <a:t>HTs are cheaper than base stations BUT have different attributes.</a:t>
            </a:r>
          </a:p>
          <a:p>
            <a:r>
              <a:rPr lang="en-US" dirty="0" smtClean="0"/>
              <a:t>Antennas (one size does not fit all.)</a:t>
            </a:r>
          </a:p>
          <a:p>
            <a:r>
              <a:rPr lang="en-US" dirty="0" smtClean="0"/>
              <a:t>Associated costs with your equipment (coax, cables, etc.) </a:t>
            </a: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09160"/>
          </a:xfrm>
        </p:spPr>
        <p:txBody>
          <a:bodyPr/>
          <a:lstStyle/>
          <a:p>
            <a:r>
              <a:rPr lang="en-US" dirty="0" smtClean="0"/>
              <a:t>Where many hams start (2 meter band)</a:t>
            </a:r>
          </a:p>
          <a:p>
            <a:r>
              <a:rPr lang="en-US" dirty="0" smtClean="0"/>
              <a:t>HTs can be cheap or expensive</a:t>
            </a:r>
          </a:p>
          <a:p>
            <a:r>
              <a:rPr lang="en-US" dirty="0" smtClean="0"/>
              <a:t>Mobile radios are more expensive but can be better in many situations</a:t>
            </a:r>
          </a:p>
          <a:p>
            <a:r>
              <a:rPr lang="en-US" dirty="0" smtClean="0"/>
              <a:t>Don’t forget associated costs (extra batteries, antennas, charging equipment, programming cables, etc.)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8840"/>
            <a:ext cx="8229600" cy="4709160"/>
          </a:xfrm>
        </p:spPr>
        <p:txBody>
          <a:bodyPr/>
          <a:lstStyle/>
          <a:p>
            <a:r>
              <a:rPr lang="en-US" dirty="0" smtClean="0"/>
              <a:t>Mostly base stations but can be mobile or portable</a:t>
            </a:r>
          </a:p>
          <a:p>
            <a:r>
              <a:rPr lang="en-US" dirty="0" smtClean="0"/>
              <a:t>Equipment tends to be higher cost</a:t>
            </a:r>
          </a:p>
          <a:p>
            <a:r>
              <a:rPr lang="en-US" dirty="0" smtClean="0"/>
              <a:t>Home power supply almost always a must have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r>
              <a:rPr lang="en-US" dirty="0" smtClean="0"/>
              <a:t>PSK31, SSTV, RTTY, APRS, packet etc.</a:t>
            </a:r>
          </a:p>
          <a:p>
            <a:r>
              <a:rPr lang="en-US" dirty="0" smtClean="0"/>
              <a:t>TNC or Soundcard interface</a:t>
            </a:r>
          </a:p>
          <a:p>
            <a:r>
              <a:rPr lang="en-US" dirty="0" smtClean="0"/>
              <a:t>Some radios have a basic TNC built in</a:t>
            </a:r>
          </a:p>
          <a:p>
            <a:r>
              <a:rPr lang="en-US" dirty="0" smtClean="0"/>
              <a:t>Computer will be needed BUT can also do extra duty (rig control, logging, etc.) </a:t>
            </a:r>
          </a:p>
          <a:p>
            <a:r>
              <a:rPr lang="en-US" dirty="0" err="1" smtClean="0"/>
              <a:t>Signalink</a:t>
            </a:r>
            <a:r>
              <a:rPr lang="en-US" dirty="0" smtClean="0"/>
              <a:t> USB ~$120 with cable for specific radio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HTs (Handheld operations)</a:t>
            </a:r>
            <a:endParaRPr lang="en-US" dirty="0"/>
          </a:p>
        </p:txBody>
      </p:sp>
      <p:pic>
        <p:nvPicPr>
          <p:cNvPr id="4" name="Content Placeholder 3" descr="Baofang H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676400"/>
            <a:ext cx="4251325" cy="425132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Costs of HT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709160"/>
          </a:xfrm>
        </p:spPr>
        <p:txBody>
          <a:bodyPr/>
          <a:lstStyle/>
          <a:p>
            <a:r>
              <a:rPr lang="en-US" dirty="0" smtClean="0"/>
              <a:t>New HTs can be cheap </a:t>
            </a:r>
          </a:p>
          <a:p>
            <a:r>
              <a:rPr lang="en-US" dirty="0" err="1" smtClean="0"/>
              <a:t>BaoFeng</a:t>
            </a:r>
            <a:r>
              <a:rPr lang="en-US" dirty="0" smtClean="0"/>
              <a:t> UV-5R dual </a:t>
            </a:r>
            <a:r>
              <a:rPr lang="en-US" dirty="0" err="1" smtClean="0"/>
              <a:t>bander</a:t>
            </a:r>
            <a:r>
              <a:rPr lang="en-US" dirty="0" smtClean="0"/>
              <a:t> $26 on Amazon BUT wide open receiver = lots of interference</a:t>
            </a:r>
          </a:p>
          <a:p>
            <a:r>
              <a:rPr lang="en-US" dirty="0" smtClean="0"/>
              <a:t>New brand name HTs (Kenwood, </a:t>
            </a:r>
            <a:r>
              <a:rPr lang="en-US" dirty="0" err="1" smtClean="0"/>
              <a:t>Yaesu</a:t>
            </a:r>
            <a:r>
              <a:rPr lang="en-US" dirty="0" smtClean="0"/>
              <a:t>, </a:t>
            </a:r>
            <a:r>
              <a:rPr lang="en-US" dirty="0" err="1" smtClean="0"/>
              <a:t>Icom</a:t>
            </a:r>
            <a:r>
              <a:rPr lang="en-US" dirty="0" smtClean="0"/>
              <a:t>) are more expensive BUT tend to perform better</a:t>
            </a:r>
          </a:p>
          <a:p>
            <a:r>
              <a:rPr lang="en-US" dirty="0" smtClean="0"/>
              <a:t>Also, brand name HTs tend to be easier to program and operate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282</TotalTime>
  <Words>968</Words>
  <Application>Microsoft Office PowerPoint</Application>
  <PresentationFormat>On-screen Show (4:3)</PresentationFormat>
  <Paragraphs>114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Apex</vt:lpstr>
      <vt:lpstr>Amateur Radio on a Budget</vt:lpstr>
      <vt:lpstr>What Amateur Radio means to you</vt:lpstr>
      <vt:lpstr>Where to get equipment</vt:lpstr>
      <vt:lpstr>Different operations  =  Different costs</vt:lpstr>
      <vt:lpstr>FM Operations</vt:lpstr>
      <vt:lpstr>HF operations</vt:lpstr>
      <vt:lpstr>Data operations</vt:lpstr>
      <vt:lpstr>HTs (Handheld operations)</vt:lpstr>
      <vt:lpstr>Costs of HT operation</vt:lpstr>
      <vt:lpstr>HT Accessories</vt:lpstr>
      <vt:lpstr>Mobile Operations</vt:lpstr>
      <vt:lpstr>Costs of mobile operations</vt:lpstr>
      <vt:lpstr>HF Operations</vt:lpstr>
      <vt:lpstr>Costs of HF operations</vt:lpstr>
      <vt:lpstr>How to save money (new)</vt:lpstr>
      <vt:lpstr>How to save money (eBay) </vt:lpstr>
      <vt:lpstr>How to save money (Hamfests) </vt:lpstr>
      <vt:lpstr>Other ways to save</vt:lpstr>
      <vt:lpstr>Cheap solutions</vt:lpstr>
      <vt:lpstr>Personal deals (eBay)</vt:lpstr>
      <vt:lpstr>Personal Deals (eBay) cont</vt:lpstr>
      <vt:lpstr>Personal Deals (Hamfests)</vt:lpstr>
      <vt:lpstr>Personal Deals (Hamfests) cont</vt:lpstr>
      <vt:lpstr>Dealers</vt:lpstr>
      <vt:lpstr>Ending thoughts</vt:lpstr>
    </vt:vector>
  </TitlesOfParts>
  <Company>Sheppard Pratt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Amateur Radio on a Budget</dc:title>
  <dc:creator>wwm</dc:creator>
  <cp:lastModifiedBy>Nanette</cp:lastModifiedBy>
  <cp:revision>37</cp:revision>
  <dcterms:created xsi:type="dcterms:W3CDTF">2015-11-11T14:02:38Z</dcterms:created>
  <dcterms:modified xsi:type="dcterms:W3CDTF">2015-11-25T23:28:23Z</dcterms:modified>
</cp:coreProperties>
</file>